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2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299" r:id="rId15"/>
    <p:sldId id="303" r:id="rId16"/>
    <p:sldId id="305" r:id="rId17"/>
    <p:sldId id="304" r:id="rId18"/>
    <p:sldId id="286" r:id="rId19"/>
    <p:sldId id="272" r:id="rId20"/>
    <p:sldId id="291" r:id="rId21"/>
  </p:sldIdLst>
  <p:sldSz cx="9144000" cy="5143500" type="screen16x9"/>
  <p:notesSz cx="6858000" cy="9144000"/>
  <p:embeddedFontLst>
    <p:embeddedFont>
      <p:font typeface="Arimo" panose="020B0604020202020204" pitchFamily="34" charset="0"/>
      <p:regular r:id="rId23"/>
      <p:bold r:id="rId24"/>
      <p:italic r:id="rId25"/>
      <p:boldItalic r:id="rId26"/>
    </p:embeddedFont>
    <p:embeddedFont>
      <p:font typeface="Ballpoint" panose="020B0604020202020204" pitchFamily="34" charset="0"/>
      <p:regular r:id="rId27"/>
    </p:embeddedFont>
    <p:embeddedFont>
      <p:font typeface="Bryndan Write" panose="020B060402020202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itchFamily="2" charset="77"/>
      <p:regular r:id="rId33"/>
      <p:bold r:id="rId34"/>
      <p:italic r:id="rId35"/>
      <p:boldItalic r:id="rId36"/>
    </p:embeddedFont>
    <p:embeddedFont>
      <p:font typeface="Figtree" pitchFamily="2" charset="0"/>
      <p:regular r:id="rId37"/>
      <p:bold r:id="rId38"/>
      <p:italic r:id="rId39"/>
      <p:boldItalic r:id="rId40"/>
    </p:embeddedFont>
    <p:embeddedFont>
      <p:font typeface="Geologica" pitchFamily="2" charset="0"/>
      <p:regular r:id="rId41"/>
      <p:bold r:id="rId42"/>
    </p:embeddedFont>
    <p:embeddedFont>
      <p:font typeface="Geologica SemiBold" pitchFamily="2" charset="0"/>
      <p:regular r:id="rId43"/>
      <p:bold r:id="rId44"/>
    </p:embeddedFont>
    <p:embeddedFont>
      <p:font typeface="Maven Pro" pitchFamily="2" charset="77"/>
      <p:regular r:id="rId45"/>
      <p:bold r:id="rId46"/>
      <p:italic r:id="rId47"/>
      <p:boldItalic r:id="rId48"/>
    </p:embeddedFont>
    <p:embeddedFont>
      <p:font typeface="Maven Pro Bold" pitchFamily="2" charset="77"/>
      <p:regular r:id="rId49"/>
      <p:bold r:id="rId50"/>
      <p:italic r:id="rId51"/>
      <p:boldItalic r:id="rId52"/>
    </p:embeddedFont>
    <p:embeddedFont>
      <p:font typeface="Nunito Light" panose="020F0302020204030204" pitchFamily="34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jpe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2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714642684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1003</Words>
  <Application>Microsoft Macintosh PowerPoint</Application>
  <PresentationFormat>Affichage à l'écran (16:9)</PresentationFormat>
  <Paragraphs>201</Paragraphs>
  <Slides>19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35" baseType="lpstr">
      <vt:lpstr>Proxima Nova</vt:lpstr>
      <vt:lpstr>Ballpoint</vt:lpstr>
      <vt:lpstr>DM Sans</vt:lpstr>
      <vt:lpstr>Geologica</vt:lpstr>
      <vt:lpstr>Maven Pro</vt:lpstr>
      <vt:lpstr>Geologica SemiBold</vt:lpstr>
      <vt:lpstr>Figtree</vt:lpstr>
      <vt:lpstr>Calibri</vt:lpstr>
      <vt:lpstr>Nunito Light</vt:lpstr>
      <vt:lpstr>Bryndan Write</vt:lpstr>
      <vt:lpstr>Times New Roman</vt:lpstr>
      <vt:lpstr>Arimo</vt:lpstr>
      <vt:lpstr>Arial</vt:lpstr>
      <vt:lpstr>Maven Pro 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Jupin, Jamy</cp:lastModifiedBy>
  <cp:revision>622</cp:revision>
  <dcterms:modified xsi:type="dcterms:W3CDTF">2023-11-04T17:13:48Z</dcterms:modified>
</cp:coreProperties>
</file>